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23" y="539496"/>
            <a:ext cx="84777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49" y="539496"/>
            <a:ext cx="64417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7" y="539496"/>
            <a:ext cx="78290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39496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39496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45" y="539496"/>
            <a:ext cx="69989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66" y="539496"/>
            <a:ext cx="71212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39496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69" y="539496"/>
            <a:ext cx="36290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39496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39496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11" y="539496"/>
            <a:ext cx="65901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49" y="539496"/>
            <a:ext cx="64193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24" y="539496"/>
            <a:ext cx="39223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1" y="539496"/>
            <a:ext cx="2699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1" y="539496"/>
            <a:ext cx="45859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40" y="539496"/>
            <a:ext cx="67517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148" y="539496"/>
            <a:ext cx="459770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36" y="539496"/>
            <a:ext cx="42165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39496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21" y="539496"/>
            <a:ext cx="1960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2" y="539496"/>
            <a:ext cx="740705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52" y="539496"/>
            <a:ext cx="62544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66" y="539496"/>
            <a:ext cx="8248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8" y="539496"/>
            <a:ext cx="795322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45" y="539496"/>
            <a:ext cx="66401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77" y="539496"/>
            <a:ext cx="55600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72" y="539496"/>
            <a:ext cx="76046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39496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721" y="539496"/>
            <a:ext cx="5976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39496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39496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39496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&lt;IPython.core.display.HTML object&gt;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52" y="539496"/>
            <a:ext cx="83824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76" y="539496"/>
            <a:ext cx="98140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39496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6" y="539496"/>
            <a:ext cx="72306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39496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97" y="539496"/>
            <a:ext cx="826920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